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34" r:id="rId3"/>
    <p:sldId id="365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6" r:id="rId13"/>
    <p:sldId id="367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E5"/>
    <a:srgbClr val="0FF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AEEE7-4A99-464B-A706-52C059AA57A1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8ADCF-7A97-4B2E-9836-B12A6BA48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0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44E39-177D-491A-A0DA-D26FB6242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40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44E39-177D-491A-A0DA-D26FB6242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07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44E39-177D-491A-A0DA-D26FB6242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21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44E39-177D-491A-A0DA-D26FB6242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7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53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6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4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7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09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1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0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90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0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2213-5EC0-4EE8-B89D-40C3268759BC}" type="datetimeFigureOut">
              <a:rPr lang="en-US" smtClean="0"/>
              <a:pPr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EF12-CA28-4E07-A563-BA311336DF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9988971-2428-4E2C-8AAF-E3FB0D000CAA}" type="datetimeFigureOut">
              <a:rPr lang="en-US" smtClean="0">
                <a:solidFill>
                  <a:srgbClr val="D6ECFF"/>
                </a:solidFill>
              </a:rPr>
              <a:pPr/>
              <a:t>1/10/2017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CA2CA4F-D6CF-43E8-B581-8E0365FE56C4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724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youtu.be/_3Ox6vGteek?t=6m2s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4400" dirty="0"/>
              <a:t>President</a:t>
            </a:r>
          </a:p>
          <a:p>
            <a:r>
              <a:rPr lang="en-US" sz="4400" dirty="0"/>
              <a:t>John</a:t>
            </a:r>
          </a:p>
          <a:p>
            <a:r>
              <a:rPr lang="en-US" sz="4400" dirty="0"/>
              <a:t>Adams</a:t>
            </a:r>
            <a:endParaRPr lang="en-US" sz="2800" dirty="0"/>
          </a:p>
        </p:txBody>
      </p:sp>
      <p:pic>
        <p:nvPicPr>
          <p:cNvPr id="7" name="Content Placeholder 6" descr="John_Adams_1798_Gilbert_Stu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371600"/>
            <a:ext cx="4267200" cy="44196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With the Sedition Acts, the government could </a:t>
            </a:r>
            <a:r>
              <a:rPr lang="en-US" sz="2800" u="sng" dirty="0">
                <a:solidFill>
                  <a:srgbClr val="FFC000"/>
                </a:solidFill>
              </a:rPr>
              <a:t>imprison</a:t>
            </a:r>
            <a:r>
              <a:rPr lang="en-US" sz="2800" dirty="0"/>
              <a:t> any newspaper employee that </a:t>
            </a:r>
            <a:r>
              <a:rPr lang="en-US" sz="2800" u="sng" dirty="0">
                <a:solidFill>
                  <a:srgbClr val="FFC000"/>
                </a:solidFill>
              </a:rPr>
              <a:t>criticized</a:t>
            </a:r>
            <a:r>
              <a:rPr lang="en-US" sz="2800" dirty="0"/>
              <a:t> the U.S. during a time of War. </a:t>
            </a:r>
          </a:p>
        </p:txBody>
      </p:sp>
      <p:pic>
        <p:nvPicPr>
          <p:cNvPr id="7" name="Content Placeholder 6" descr="sedition a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6350" y="342106"/>
            <a:ext cx="4629150" cy="5715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00B0F0"/>
                </a:solidFill>
              </a:rPr>
              <a:t>The Presidency of Thomas Jefferson</a:t>
            </a:r>
            <a:endParaRPr lang="en-US" sz="3200" dirty="0"/>
          </a:p>
        </p:txBody>
      </p:sp>
      <p:pic>
        <p:nvPicPr>
          <p:cNvPr id="6" name="Content Placeholder 5" descr="president-thomas-jeffer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64160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21255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Thomas Jefferson ran in 1800 as </a:t>
            </a:r>
            <a:r>
              <a:rPr lang="en-US" sz="3200" b="1" u="sng" dirty="0">
                <a:solidFill>
                  <a:srgbClr val="FFFF00"/>
                </a:solidFill>
              </a:rPr>
              <a:t>Democratic Republican </a:t>
            </a:r>
            <a:r>
              <a:rPr lang="en-US" sz="3200" b="1" dirty="0">
                <a:solidFill>
                  <a:srgbClr val="FFFF00"/>
                </a:solidFill>
              </a:rPr>
              <a:t>Candidate.</a:t>
            </a:r>
            <a:endParaRPr lang="en-US" sz="3200" dirty="0"/>
          </a:p>
        </p:txBody>
      </p:sp>
      <p:pic>
        <p:nvPicPr>
          <p:cNvPr id="6" name="Content Placeholder 5" descr="president-thomas-jeffer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64160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55981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Thomas Jefferson favored the expansion of </a:t>
            </a:r>
            <a:r>
              <a:rPr lang="en-US" sz="3200" b="1" u="sng" dirty="0">
                <a:solidFill>
                  <a:srgbClr val="FFFF00"/>
                </a:solidFill>
              </a:rPr>
              <a:t>state’s rights</a:t>
            </a:r>
            <a:r>
              <a:rPr lang="en-US" sz="3200" b="1" dirty="0">
                <a:solidFill>
                  <a:srgbClr val="FFFF00"/>
                </a:solidFill>
              </a:rPr>
              <a:t>.</a:t>
            </a:r>
            <a:endParaRPr lang="en-US" sz="3200" dirty="0"/>
          </a:p>
        </p:txBody>
      </p:sp>
      <p:pic>
        <p:nvPicPr>
          <p:cNvPr id="6" name="Content Placeholder 5" descr="president-thomas-jeffer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64160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2186358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Revolution of 1800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* Jefferson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ties 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with his Vice Presidential running mate, </a:t>
            </a:r>
            <a:r>
              <a:rPr lang="en-US" sz="3200" u="sng" dirty="0">
                <a:solidFill>
                  <a:srgbClr val="FFFF00"/>
                </a:solidFill>
                <a:latin typeface="Britannic Bold" pitchFamily="34" charset="0"/>
              </a:rPr>
              <a:t>Aaron Burr</a:t>
            </a:r>
            <a:r>
              <a:rPr lang="en-US" sz="32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Thomas-Jefferson-Aaron-Burr-6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416884"/>
            <a:ext cx="5486400" cy="2608431"/>
          </a:xfrm>
        </p:spPr>
      </p:pic>
    </p:spTree>
    <p:extLst>
      <p:ext uri="{BB962C8B-B14F-4D97-AF65-F5344CB8AC3E}">
        <p14:creationId xmlns:p14="http://schemas.microsoft.com/office/powerpoint/2010/main" val="44622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Revolution of 1800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* The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House of Representatives 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breaks the tie and votes for Jefferson.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House I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52825" y="2016125"/>
            <a:ext cx="5238750" cy="3409950"/>
          </a:xfrm>
        </p:spPr>
      </p:pic>
    </p:spTree>
    <p:extLst>
      <p:ext uri="{BB962C8B-B14F-4D97-AF65-F5344CB8AC3E}">
        <p14:creationId xmlns:p14="http://schemas.microsoft.com/office/powerpoint/2010/main" val="3934165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Britannic Bold" pitchFamily="34" charset="0"/>
              </a:rPr>
              <a:t>Marbury</a:t>
            </a:r>
            <a:r>
              <a:rPr lang="en-US" sz="6000" dirty="0">
                <a:latin typeface="Britannic Bold" pitchFamily="34" charset="0"/>
              </a:rPr>
              <a:t> vs. Madison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President Adams passes new law that appoints 16 new judges just days before 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leaves office.</a:t>
            </a: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Marbury_v_Madison_John_Marshall_by_Swatjes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11624" y="2689352"/>
            <a:ext cx="3121152" cy="2063496"/>
          </a:xfrm>
        </p:spPr>
      </p:pic>
    </p:spTree>
    <p:extLst>
      <p:ext uri="{BB962C8B-B14F-4D97-AF65-F5344CB8AC3E}">
        <p14:creationId xmlns:p14="http://schemas.microsoft.com/office/powerpoint/2010/main" val="146230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Britannic Bold" pitchFamily="34" charset="0"/>
              </a:rPr>
              <a:t>Marbury</a:t>
            </a:r>
            <a:r>
              <a:rPr lang="en-US" sz="6000" dirty="0">
                <a:latin typeface="Britannic Bold" pitchFamily="34" charset="0"/>
              </a:rPr>
              <a:t> vs. Madison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Supreme Court says the new law is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unconstitutional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or against the law.</a:t>
            </a: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Marbury_v_Madison_John_Marshall_by_Swatjes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11624" y="2689352"/>
            <a:ext cx="3121152" cy="2063496"/>
          </a:xfrm>
        </p:spPr>
      </p:pic>
    </p:spTree>
    <p:extLst>
      <p:ext uri="{BB962C8B-B14F-4D97-AF65-F5344CB8AC3E}">
        <p14:creationId xmlns:p14="http://schemas.microsoft.com/office/powerpoint/2010/main" val="203164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Britannic Bold" pitchFamily="34" charset="0"/>
              </a:rPr>
              <a:t>Marbury</a:t>
            </a:r>
            <a:r>
              <a:rPr lang="en-US" sz="6000" dirty="0">
                <a:latin typeface="Britannic Bold" pitchFamily="34" charset="0"/>
              </a:rPr>
              <a:t> vs. Madison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This leads to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Judicial Review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Judicial Review allows the Supreme Court to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overrule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laws passed by Congress.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Marbury_v_Madison_John_Marshall_by_Swatjest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11624" y="2689352"/>
            <a:ext cx="3121152" cy="2063496"/>
          </a:xfrm>
        </p:spPr>
      </p:pic>
    </p:spTree>
    <p:extLst>
      <p:ext uri="{BB962C8B-B14F-4D97-AF65-F5344CB8AC3E}">
        <p14:creationId xmlns:p14="http://schemas.microsoft.com/office/powerpoint/2010/main" val="53595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Louisiana Purchase</a:t>
            </a:r>
            <a:br>
              <a:rPr lang="en-US" sz="6000" dirty="0">
                <a:latin typeface="Britannic Bold" pitchFamily="34" charset="0"/>
              </a:rPr>
            </a:br>
            <a:r>
              <a:rPr lang="en-US" sz="6000" dirty="0">
                <a:latin typeface="Britannic Bold" pitchFamily="34" charset="0"/>
              </a:rPr>
              <a:t>1803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France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 gets territory from Spain in 1800.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Jefferson buys territory from France for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$15 million dollars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This </a:t>
            </a:r>
            <a:r>
              <a:rPr lang="en-US" sz="2400" u="sng" dirty="0">
                <a:solidFill>
                  <a:srgbClr val="FFFF00"/>
                </a:solidFill>
                <a:latin typeface="Britannic Bold" pitchFamily="34" charset="0"/>
              </a:rPr>
              <a:t>doubles </a:t>
            </a:r>
            <a:r>
              <a:rPr lang="en-US" sz="2400" dirty="0">
                <a:solidFill>
                  <a:srgbClr val="FFFF00"/>
                </a:solidFill>
                <a:latin typeface="Britannic Bold" pitchFamily="34" charset="0"/>
              </a:rPr>
              <a:t>the size of the United States.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la-purchase-la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057400"/>
            <a:ext cx="5410200" cy="3657600"/>
          </a:xfrm>
        </p:spPr>
      </p:pic>
    </p:spTree>
    <p:extLst>
      <p:ext uri="{BB962C8B-B14F-4D97-AF65-F5344CB8AC3E}">
        <p14:creationId xmlns:p14="http://schemas.microsoft.com/office/powerpoint/2010/main" val="34427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In the election of 1796 </a:t>
            </a:r>
            <a:r>
              <a:rPr lang="en-US" sz="2800" u="sng" dirty="0">
                <a:solidFill>
                  <a:srgbClr val="FF0000"/>
                </a:solidFill>
              </a:rPr>
              <a:t>John Adams </a:t>
            </a:r>
            <a:r>
              <a:rPr lang="en-US" sz="2800" dirty="0"/>
              <a:t>(</a:t>
            </a:r>
            <a:r>
              <a:rPr lang="en-US" sz="2800" u="sng" dirty="0">
                <a:solidFill>
                  <a:srgbClr val="FFC000"/>
                </a:solidFill>
              </a:rPr>
              <a:t>Federalist</a:t>
            </a:r>
            <a:r>
              <a:rPr lang="en-US" sz="2800" dirty="0"/>
              <a:t>) defeated </a:t>
            </a:r>
            <a:r>
              <a:rPr lang="en-US" sz="2800" u="sng" dirty="0">
                <a:solidFill>
                  <a:srgbClr val="00B0F0"/>
                </a:solidFill>
              </a:rPr>
              <a:t>Thomas Jefferson </a:t>
            </a:r>
            <a:r>
              <a:rPr lang="en-US" sz="2800" dirty="0"/>
              <a:t>(</a:t>
            </a:r>
            <a:r>
              <a:rPr lang="en-US" sz="2800" u="sng" dirty="0">
                <a:solidFill>
                  <a:srgbClr val="FFC000"/>
                </a:solidFill>
              </a:rPr>
              <a:t>Democratic –Republican</a:t>
            </a:r>
            <a:r>
              <a:rPr lang="en-US" sz="2800" dirty="0"/>
              <a:t>). </a:t>
            </a:r>
          </a:p>
        </p:txBody>
      </p:sp>
      <p:pic>
        <p:nvPicPr>
          <p:cNvPr id="7" name="Content Placeholder 6" descr="jefferson-vs-ada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55858"/>
            <a:ext cx="5111750" cy="308749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681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386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Lewis &amp; Clark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Meriwether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Lewis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and William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Clark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are commissioned by Jefferson to explore Louisiana Territory. 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7" name="Content Placeholder 6" descr="lewis-and-clar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581150"/>
            <a:ext cx="3810000" cy="4279900"/>
          </a:xfrm>
        </p:spPr>
      </p:pic>
    </p:spTree>
    <p:extLst>
      <p:ext uri="{BB962C8B-B14F-4D97-AF65-F5344CB8AC3E}">
        <p14:creationId xmlns:p14="http://schemas.microsoft.com/office/powerpoint/2010/main" val="46328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Lewis &amp; Clark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Jefferson asks Lewis and Clark to make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peace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with the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Indians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 algn="ctr"/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6" name="Content Placeholder 5" descr="lewis_and_clark indi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52887" y="1577975"/>
            <a:ext cx="4238625" cy="4286250"/>
          </a:xfrm>
        </p:spPr>
      </p:pic>
    </p:spTree>
    <p:extLst>
      <p:ext uri="{BB962C8B-B14F-4D97-AF65-F5344CB8AC3E}">
        <p14:creationId xmlns:p14="http://schemas.microsoft.com/office/powerpoint/2010/main" val="3767364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>
                <a:latin typeface="Britannic Bold" pitchFamily="34" charset="0"/>
              </a:rPr>
              <a:t>Embargo Act of 1807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rgbClr val="FFFF00"/>
              </a:solidFill>
              <a:latin typeface="Britannic Bold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USA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closes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American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Ports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Hurts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USA Economy.</a:t>
            </a: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Americans </a:t>
            </a:r>
            <a:r>
              <a:rPr lang="en-US" sz="2800" u="sng" dirty="0">
                <a:solidFill>
                  <a:srgbClr val="FFFF00"/>
                </a:solidFill>
                <a:latin typeface="Britannic Bold" pitchFamily="34" charset="0"/>
              </a:rPr>
              <a:t>hate</a:t>
            </a:r>
            <a:r>
              <a:rPr lang="en-US" sz="2800" dirty="0">
                <a:solidFill>
                  <a:srgbClr val="FFFF00"/>
                </a:solidFill>
                <a:latin typeface="Britannic Bold" pitchFamily="34" charset="0"/>
              </a:rPr>
              <a:t> it!</a:t>
            </a:r>
          </a:p>
          <a:p>
            <a:pPr algn="ctr"/>
            <a:r>
              <a:rPr lang="en-US" sz="3200" dirty="0">
                <a:latin typeface="Britannic Bold" pitchFamily="34" charset="0"/>
                <a:hlinkClick r:id="rId2"/>
              </a:rPr>
              <a:t>Video</a:t>
            </a:r>
            <a:endParaRPr lang="en-US" sz="3200" dirty="0">
              <a:latin typeface="Britannic Bold" pitchFamily="34" charset="0"/>
            </a:endParaRPr>
          </a:p>
          <a:p>
            <a:pPr algn="ctr"/>
            <a:endParaRPr lang="en-US" sz="5400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pic>
        <p:nvPicPr>
          <p:cNvPr id="9" name="Content Placeholder 8" descr="1800s_american_ship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52825" y="1858962"/>
            <a:ext cx="5238750" cy="3724275"/>
          </a:xfrm>
        </p:spPr>
      </p:pic>
    </p:spTree>
    <p:extLst>
      <p:ext uri="{BB962C8B-B14F-4D97-AF65-F5344CB8AC3E}">
        <p14:creationId xmlns:p14="http://schemas.microsoft.com/office/powerpoint/2010/main" val="218186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Adams wanted to negotiate a treaty. France sent three diplomats (</a:t>
            </a:r>
            <a:r>
              <a:rPr lang="en-US" sz="2800" u="sng" dirty="0">
                <a:solidFill>
                  <a:srgbClr val="FFC000"/>
                </a:solidFill>
              </a:rPr>
              <a:t>X, Y, and Z</a:t>
            </a:r>
            <a:r>
              <a:rPr lang="en-US" sz="2800" dirty="0"/>
              <a:t>) to discuss the seized ships. </a:t>
            </a:r>
          </a:p>
        </p:txBody>
      </p:sp>
      <p:pic>
        <p:nvPicPr>
          <p:cNvPr id="7" name="Content Placeholder 6" descr="Adams XY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371600"/>
            <a:ext cx="4038600" cy="419099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X, Y, and Z demanded </a:t>
            </a:r>
            <a:r>
              <a:rPr lang="en-US" sz="2800" u="sng" dirty="0">
                <a:solidFill>
                  <a:srgbClr val="FFC000"/>
                </a:solidFill>
              </a:rPr>
              <a:t>$250,000 </a:t>
            </a:r>
            <a:r>
              <a:rPr lang="en-US" sz="2800" dirty="0"/>
              <a:t>in cash to return the ships. </a:t>
            </a:r>
          </a:p>
        </p:txBody>
      </p:sp>
      <p:pic>
        <p:nvPicPr>
          <p:cNvPr id="7" name="Content Placeholder 6" descr="bribery-in-busin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66081"/>
            <a:ext cx="5111750" cy="3067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Angry Americans cried out, “</a:t>
            </a:r>
            <a:r>
              <a:rPr lang="en-US" sz="2800" u="sng" dirty="0">
                <a:solidFill>
                  <a:srgbClr val="FFC000"/>
                </a:solidFill>
              </a:rPr>
              <a:t>Millions for defense</a:t>
            </a:r>
            <a:r>
              <a:rPr lang="en-US" sz="2800" dirty="0"/>
              <a:t>. Not one cent for tribute!”</a:t>
            </a:r>
          </a:p>
        </p:txBody>
      </p:sp>
      <p:pic>
        <p:nvPicPr>
          <p:cNvPr id="7" name="Content Placeholder 6" descr="Millions for Defen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25925" y="1318419"/>
            <a:ext cx="3810000" cy="37623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Congress approved money to </a:t>
            </a:r>
            <a:r>
              <a:rPr lang="en-US" sz="2800" u="sng" dirty="0">
                <a:solidFill>
                  <a:srgbClr val="FFC000"/>
                </a:solidFill>
              </a:rPr>
              <a:t>build more ships </a:t>
            </a:r>
            <a:r>
              <a:rPr lang="en-US" sz="2800" dirty="0"/>
              <a:t>for the navy. </a:t>
            </a:r>
          </a:p>
        </p:txBody>
      </p:sp>
      <p:pic>
        <p:nvPicPr>
          <p:cNvPr id="7" name="Content Placeholder 6" descr="Old Navy Sh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037" y="1657318"/>
            <a:ext cx="4303776" cy="3084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Adams has Congress pass the </a:t>
            </a:r>
            <a:r>
              <a:rPr lang="en-US" sz="2800" u="sng" dirty="0">
                <a:solidFill>
                  <a:srgbClr val="FFC000"/>
                </a:solidFill>
              </a:rPr>
              <a:t>Alien and Sedition Acts</a:t>
            </a:r>
            <a:r>
              <a:rPr lang="en-US" sz="2800" dirty="0"/>
              <a:t>. </a:t>
            </a:r>
          </a:p>
        </p:txBody>
      </p:sp>
      <p:pic>
        <p:nvPicPr>
          <p:cNvPr id="7" name="Content Placeholder 6" descr="sedition a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6350" y="342106"/>
            <a:ext cx="4629150" cy="5715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Adams could now </a:t>
            </a:r>
            <a:r>
              <a:rPr lang="en-US" sz="2800" u="sng" dirty="0">
                <a:solidFill>
                  <a:srgbClr val="FFC000"/>
                </a:solidFill>
              </a:rPr>
              <a:t>deport</a:t>
            </a:r>
            <a:r>
              <a:rPr lang="en-US" sz="2800" dirty="0"/>
              <a:t> anyone  from another country that the government considered, “</a:t>
            </a:r>
            <a:r>
              <a:rPr lang="en-US" sz="2800" u="sng" dirty="0">
                <a:solidFill>
                  <a:srgbClr val="FFC000"/>
                </a:solidFill>
              </a:rPr>
              <a:t>dangerous</a:t>
            </a:r>
            <a:r>
              <a:rPr lang="en-US" sz="2800" dirty="0"/>
              <a:t>”. </a:t>
            </a:r>
          </a:p>
        </p:txBody>
      </p:sp>
      <p:pic>
        <p:nvPicPr>
          <p:cNvPr id="7" name="Content Placeholder 6" descr="de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07356"/>
            <a:ext cx="4733925" cy="347424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John Adams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Adams had Congress pass the </a:t>
            </a:r>
            <a:r>
              <a:rPr lang="en-US" sz="2800" u="sng" dirty="0">
                <a:solidFill>
                  <a:srgbClr val="FFC000"/>
                </a:solidFill>
              </a:rPr>
              <a:t>Alien and Sedition Acts</a:t>
            </a:r>
            <a:r>
              <a:rPr lang="en-US" sz="2800" dirty="0"/>
              <a:t>. </a:t>
            </a:r>
          </a:p>
        </p:txBody>
      </p:sp>
      <p:pic>
        <p:nvPicPr>
          <p:cNvPr id="7" name="Content Placeholder 6" descr="sedition a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6350" y="342106"/>
            <a:ext cx="4629150" cy="5715000"/>
          </a:xfr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6663</TotalTime>
  <Words>373</Words>
  <Application>Microsoft Office PowerPoint</Application>
  <PresentationFormat>On-screen Show (4:3)</PresentationFormat>
  <Paragraphs>74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Britannic Bold</vt:lpstr>
      <vt:lpstr>Calibri</vt:lpstr>
      <vt:lpstr>Consolas</vt:lpstr>
      <vt:lpstr>Corbel</vt:lpstr>
      <vt:lpstr>Wingdings</vt:lpstr>
      <vt:lpstr>Wingdings 2</vt:lpstr>
      <vt:lpstr>Wingdings 3</vt:lpstr>
      <vt:lpstr>Office Theme</vt:lpstr>
      <vt:lpstr>Metro</vt:lpstr>
      <vt:lpstr>John Adams</vt:lpstr>
      <vt:lpstr>John Adams</vt:lpstr>
      <vt:lpstr>John Adams</vt:lpstr>
      <vt:lpstr>John Adams</vt:lpstr>
      <vt:lpstr>John Adams</vt:lpstr>
      <vt:lpstr>John Adams</vt:lpstr>
      <vt:lpstr>John Adams</vt:lpstr>
      <vt:lpstr>John Adams</vt:lpstr>
      <vt:lpstr>John Adams</vt:lpstr>
      <vt:lpstr>John Adams</vt:lpstr>
      <vt:lpstr>The Presidency of Thomas Jefferson</vt:lpstr>
      <vt:lpstr>Thomas Jefferson ran in 1800 as Democratic Republican Candidate.</vt:lpstr>
      <vt:lpstr>Thomas Jefferson favored the expansion of state’s rights.</vt:lpstr>
      <vt:lpstr>Revolution of 1800</vt:lpstr>
      <vt:lpstr>Revolution of 1800</vt:lpstr>
      <vt:lpstr>Marbury vs. Madison</vt:lpstr>
      <vt:lpstr>Marbury vs. Madison</vt:lpstr>
      <vt:lpstr>Marbury vs. Madison</vt:lpstr>
      <vt:lpstr>Louisiana Purchase 1803</vt:lpstr>
      <vt:lpstr>PowerPoint Presentation</vt:lpstr>
      <vt:lpstr>Lewis &amp; Clark</vt:lpstr>
      <vt:lpstr>Lewis &amp; Clark</vt:lpstr>
      <vt:lpstr>Embargo Act of 1807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 13</dc:title>
  <dc:creator>jeff</dc:creator>
  <cp:lastModifiedBy>Kyle Smith</cp:lastModifiedBy>
  <cp:revision>25</cp:revision>
  <dcterms:created xsi:type="dcterms:W3CDTF">2011-06-21T00:38:46Z</dcterms:created>
  <dcterms:modified xsi:type="dcterms:W3CDTF">2017-01-11T02:30:50Z</dcterms:modified>
</cp:coreProperties>
</file>