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281" r:id="rId3"/>
    <p:sldId id="258" r:id="rId4"/>
    <p:sldId id="260" r:id="rId5"/>
    <p:sldId id="262" r:id="rId6"/>
    <p:sldId id="264" r:id="rId7"/>
    <p:sldId id="276" r:id="rId8"/>
    <p:sldId id="279" r:id="rId9"/>
    <p:sldId id="266" r:id="rId10"/>
    <p:sldId id="268" r:id="rId11"/>
    <p:sldId id="278" r:id="rId12"/>
    <p:sldId id="270" r:id="rId13"/>
    <p:sldId id="277" r:id="rId14"/>
    <p:sldId id="272" r:id="rId15"/>
    <p:sldId id="274" r:id="rId16"/>
    <p:sldId id="275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AC15-0882-4128-9D13-108FC4CCD9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E5C3-2F91-4F3D-BD65-4EEB822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3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2566A4-46C0-4F4C-9CE6-D6178B818B9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R</a:t>
            </a:r>
            <a:r>
              <a:rPr lang="en-US" sz="8800" b="1" dirty="0">
                <a:solidFill>
                  <a:schemeClr val="tx1"/>
                </a:solidFill>
              </a:rPr>
              <a:t>e</a:t>
            </a:r>
            <a:r>
              <a:rPr lang="en-US" sz="8800" b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8800" b="1" dirty="0">
                <a:solidFill>
                  <a:srgbClr val="FF0000"/>
                </a:solidFill>
              </a:rPr>
              <a:t>o</a:t>
            </a:r>
            <a:r>
              <a:rPr lang="en-US" sz="8800" b="1" dirty="0">
                <a:solidFill>
                  <a:schemeClr val="tx1"/>
                </a:solidFill>
              </a:rPr>
              <a:t>l</a:t>
            </a:r>
            <a:r>
              <a:rPr lang="en-US" sz="8800" b="1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>
                <a:solidFill>
                  <a:schemeClr val="tx1"/>
                </a:solidFill>
              </a:rPr>
              <a:t>i</a:t>
            </a:r>
            <a:r>
              <a:rPr lang="en-US" sz="88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8800" b="1" dirty="0">
                <a:solidFill>
                  <a:srgbClr val="FF0000"/>
                </a:solidFill>
              </a:rPr>
              <a:t>n</a:t>
            </a:r>
            <a:r>
              <a:rPr lang="en-US" sz="8800" b="1" dirty="0">
                <a:solidFill>
                  <a:schemeClr val="tx1"/>
                </a:solidFill>
              </a:rPr>
              <a:t>!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4350"/>
            <a:ext cx="8305800" cy="4845050"/>
          </a:xfrm>
        </p:spPr>
      </p:pic>
    </p:spTree>
    <p:extLst>
      <p:ext uri="{BB962C8B-B14F-4D97-AF65-F5344CB8AC3E}">
        <p14:creationId xmlns:p14="http://schemas.microsoft.com/office/powerpoint/2010/main" val="277581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First Continental Congress petitioned the King :</a:t>
            </a:r>
          </a:p>
          <a:p>
            <a:endParaRPr lang="en-US" dirty="0"/>
          </a:p>
          <a:p>
            <a:r>
              <a:rPr lang="en-US" sz="2400" b="1" dirty="0"/>
              <a:t>Patriots and Loyalists made a list of </a:t>
            </a:r>
            <a:r>
              <a:rPr lang="en-US" sz="2400" b="1" u="sng" dirty="0">
                <a:solidFill>
                  <a:srgbClr val="FFC000"/>
                </a:solidFill>
              </a:rPr>
              <a:t>grievances</a:t>
            </a:r>
            <a:r>
              <a:rPr lang="en-US" sz="2400" b="1" dirty="0">
                <a:solidFill>
                  <a:srgbClr val="FFC000"/>
                </a:solidFill>
              </a:rPr>
              <a:t>  </a:t>
            </a:r>
            <a:r>
              <a:rPr lang="en-US" sz="2400" b="1" dirty="0"/>
              <a:t>that they submitted to King George.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endParaRPr lang="en-US" sz="2400" b="1" dirty="0"/>
          </a:p>
          <a:p>
            <a:endParaRPr lang="en-US" sz="2000" b="1" dirty="0"/>
          </a:p>
        </p:txBody>
      </p:sp>
      <p:pic>
        <p:nvPicPr>
          <p:cNvPr id="7" name="Content Placeholder 6" descr="petition-of-grievanc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53003"/>
            <a:ext cx="5486400" cy="373619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Turn and Talk</a:t>
            </a:r>
          </a:p>
          <a:p>
            <a:endParaRPr lang="en-US" dirty="0"/>
          </a:p>
          <a:p>
            <a:r>
              <a:rPr lang="en-US" sz="2400" b="1" dirty="0"/>
              <a:t>What complaints would you have had against King George? List as many as you can.</a:t>
            </a:r>
          </a:p>
          <a:p>
            <a:endParaRPr lang="en-US" sz="2000" b="1" dirty="0"/>
          </a:p>
        </p:txBody>
      </p:sp>
      <p:pic>
        <p:nvPicPr>
          <p:cNvPr id="7" name="Content Placeholder 6" descr="petition-of-grievanc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53003"/>
            <a:ext cx="5486400" cy="3736193"/>
          </a:xfrm>
        </p:spPr>
      </p:pic>
    </p:spTree>
    <p:extLst>
      <p:ext uri="{BB962C8B-B14F-4D97-AF65-F5344CB8AC3E}">
        <p14:creationId xmlns:p14="http://schemas.microsoft.com/office/powerpoint/2010/main" val="92271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First Continental Congress told  the King :</a:t>
            </a:r>
          </a:p>
          <a:p>
            <a:endParaRPr lang="en-US" dirty="0"/>
          </a:p>
          <a:p>
            <a:r>
              <a:rPr lang="en-US" sz="2400" b="1" dirty="0"/>
              <a:t>They would continue to </a:t>
            </a:r>
            <a:r>
              <a:rPr lang="en-US" sz="2400" b="1" u="sng" dirty="0">
                <a:solidFill>
                  <a:srgbClr val="FFC000"/>
                </a:solidFill>
              </a:rPr>
              <a:t>boycott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British goods.</a:t>
            </a:r>
            <a:r>
              <a:rPr lang="en-US" sz="2400" b="1" dirty="0"/>
              <a:t>.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 </a:t>
            </a:r>
            <a:endParaRPr lang="en-US" sz="2400" b="1" dirty="0"/>
          </a:p>
          <a:p>
            <a:endParaRPr lang="en-US" sz="2000" b="1" dirty="0"/>
          </a:p>
        </p:txBody>
      </p:sp>
      <p:pic>
        <p:nvPicPr>
          <p:cNvPr id="7" name="Content Placeholder 6" descr="teaa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676400"/>
            <a:ext cx="4419600" cy="38861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First Continental Congress told  the King 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  <a:p>
            <a:endParaRPr lang="en-US" sz="2400" b="1" dirty="0"/>
          </a:p>
          <a:p>
            <a:r>
              <a:rPr lang="en-US" sz="2400" b="1" dirty="0"/>
              <a:t>They would build up a </a:t>
            </a:r>
            <a:r>
              <a:rPr lang="en-US" sz="2400" b="1" u="sng" dirty="0">
                <a:solidFill>
                  <a:srgbClr val="FFC000"/>
                </a:solidFill>
              </a:rPr>
              <a:t>militia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(local army) in preparation for a war if he continued to tax them. 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endParaRPr lang="en-US" sz="2400" b="1" dirty="0"/>
          </a:p>
          <a:p>
            <a:endParaRPr lang="en-US" sz="2000" b="1" dirty="0"/>
          </a:p>
        </p:txBody>
      </p:sp>
      <p:pic>
        <p:nvPicPr>
          <p:cNvPr id="8" name="Content Placeholder 7" descr="milit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36020"/>
            <a:ext cx="5486400" cy="39701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First Continental Congress looked to the future :</a:t>
            </a:r>
          </a:p>
          <a:p>
            <a:endParaRPr lang="en-US" dirty="0"/>
          </a:p>
          <a:p>
            <a:r>
              <a:rPr lang="en-US" sz="2400" b="1" dirty="0"/>
              <a:t>They decided that we need to have a </a:t>
            </a:r>
            <a:r>
              <a:rPr lang="en-US" sz="2400" b="1" u="sng" dirty="0">
                <a:solidFill>
                  <a:srgbClr val="FFC000"/>
                </a:solidFill>
              </a:rPr>
              <a:t>2</a:t>
            </a:r>
            <a:r>
              <a:rPr lang="en-US" sz="2400" b="1" u="sng" baseline="30000" dirty="0">
                <a:solidFill>
                  <a:srgbClr val="FFC000"/>
                </a:solidFill>
              </a:rPr>
              <a:t>nd</a:t>
            </a:r>
            <a:r>
              <a:rPr lang="en-US" sz="2400" b="1" u="sng" dirty="0">
                <a:solidFill>
                  <a:srgbClr val="FFC000"/>
                </a:solidFill>
              </a:rPr>
              <a:t> Continental Congress </a:t>
            </a:r>
            <a:r>
              <a:rPr lang="en-US" sz="2400" b="1" dirty="0"/>
              <a:t>once King George responded.</a:t>
            </a:r>
          </a:p>
          <a:p>
            <a:endParaRPr lang="en-US" sz="2000" b="1" dirty="0"/>
          </a:p>
        </p:txBody>
      </p:sp>
      <p:pic>
        <p:nvPicPr>
          <p:cNvPr id="7" name="Content Placeholder 6" descr="ContinentalCongres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8137" y="2263775"/>
            <a:ext cx="4048125" cy="29146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King George and the British Parliament :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sz="3600" b="1" dirty="0"/>
              <a:t>They saw the list of Grievances as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C000"/>
                </a:solidFill>
              </a:rPr>
              <a:t>treason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8" name="Content Placeholder 7" descr="george-iii-s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65300"/>
            <a:ext cx="3048000" cy="3911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King George and the British Parliament :</a:t>
            </a:r>
          </a:p>
          <a:p>
            <a:endParaRPr lang="en-US" dirty="0"/>
          </a:p>
          <a:p>
            <a:r>
              <a:rPr lang="en-US" sz="2800" b="1" dirty="0"/>
              <a:t>They decided to send </a:t>
            </a:r>
            <a:r>
              <a:rPr lang="en-US" sz="2800" b="1" u="sng" dirty="0">
                <a:solidFill>
                  <a:srgbClr val="FFC000"/>
                </a:solidFill>
              </a:rPr>
              <a:t>more British soldiers </a:t>
            </a:r>
            <a:r>
              <a:rPr lang="en-US" sz="2800" b="1" dirty="0"/>
              <a:t>to put down the rebellion. </a:t>
            </a:r>
          </a:p>
          <a:p>
            <a:endParaRPr lang="en-US" sz="2000" b="1" dirty="0"/>
          </a:p>
        </p:txBody>
      </p:sp>
      <p:pic>
        <p:nvPicPr>
          <p:cNvPr id="8" name="Content Placeholder 7" descr="British soldi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44614" y="1435100"/>
            <a:ext cx="5255172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Your Turn!</a:t>
            </a:r>
          </a:p>
          <a:p>
            <a:endParaRPr lang="en-US" dirty="0"/>
          </a:p>
          <a:p>
            <a:r>
              <a:rPr lang="en-US" sz="2800" b="1" dirty="0"/>
              <a:t>In your group, list as many grievances as you can about SSMS. We will summarize them into one list.  </a:t>
            </a:r>
          </a:p>
          <a:p>
            <a:endParaRPr lang="en-US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5486400" cy="3568700"/>
          </a:xfrm>
        </p:spPr>
      </p:pic>
    </p:spTree>
    <p:extLst>
      <p:ext uri="{BB962C8B-B14F-4D97-AF65-F5344CB8AC3E}">
        <p14:creationId xmlns:p14="http://schemas.microsoft.com/office/powerpoint/2010/main" val="178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The First Continental Congress met </a:t>
            </a:r>
          </a:p>
          <a:p>
            <a:endParaRPr lang="en-US" dirty="0"/>
          </a:p>
          <a:p>
            <a:r>
              <a:rPr lang="en-US" sz="2800" b="1" dirty="0"/>
              <a:t>September  5, 1774</a:t>
            </a:r>
          </a:p>
          <a:p>
            <a:r>
              <a:rPr lang="en-US" sz="2800" b="1" dirty="0"/>
              <a:t>Carpenter Hall</a:t>
            </a:r>
          </a:p>
          <a:p>
            <a:r>
              <a:rPr lang="en-US" sz="2800" b="1" u="sng" dirty="0">
                <a:solidFill>
                  <a:srgbClr val="FFC000"/>
                </a:solidFill>
              </a:rPr>
              <a:t>Philadelphia</a:t>
            </a:r>
            <a:r>
              <a:rPr lang="en-US" sz="2800" b="1" dirty="0"/>
              <a:t>, Pennsylvania</a:t>
            </a:r>
          </a:p>
        </p:txBody>
      </p:sp>
      <p:pic>
        <p:nvPicPr>
          <p:cNvPr id="7" name="Content Placeholder 6" descr="first-continental-congress-carpenters-hall-wcp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8392" y="1435100"/>
            <a:ext cx="4067616" cy="4572000"/>
          </a:xfrm>
        </p:spPr>
      </p:pic>
    </p:spTree>
    <p:extLst>
      <p:ext uri="{BB962C8B-B14F-4D97-AF65-F5344CB8AC3E}">
        <p14:creationId xmlns:p14="http://schemas.microsoft.com/office/powerpoint/2010/main" val="151418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The First Continental Congress :</a:t>
            </a:r>
          </a:p>
          <a:p>
            <a:endParaRPr lang="en-US" dirty="0"/>
          </a:p>
          <a:p>
            <a:r>
              <a:rPr lang="en-US" sz="2400" b="1" dirty="0"/>
              <a:t>12 of the 13 Colonies were represented. </a:t>
            </a:r>
          </a:p>
          <a:p>
            <a:r>
              <a:rPr lang="en-US" sz="2400" b="1" u="sng" dirty="0">
                <a:solidFill>
                  <a:srgbClr val="FFFF00"/>
                </a:solidFill>
              </a:rPr>
              <a:t>Georgia</a:t>
            </a:r>
            <a:r>
              <a:rPr lang="en-US" sz="2400" b="1" dirty="0"/>
              <a:t> did not attend. </a:t>
            </a:r>
          </a:p>
          <a:p>
            <a:r>
              <a:rPr lang="en-US" sz="2400" b="1" dirty="0"/>
              <a:t>56 Delegates attended. </a:t>
            </a:r>
          </a:p>
          <a:p>
            <a:endParaRPr lang="en-US" sz="2000" b="1" dirty="0"/>
          </a:p>
        </p:txBody>
      </p:sp>
      <p:pic>
        <p:nvPicPr>
          <p:cNvPr id="8" name="Content Placeholder 7" descr="Delegat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9950" y="1498600"/>
            <a:ext cx="2984500" cy="4445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The First Continental Congress included :</a:t>
            </a:r>
          </a:p>
          <a:p>
            <a:endParaRPr lang="en-US" dirty="0"/>
          </a:p>
          <a:p>
            <a:r>
              <a:rPr lang="en-US" sz="2400" b="1" u="sng" dirty="0">
                <a:solidFill>
                  <a:srgbClr val="00B0F0"/>
                </a:solidFill>
              </a:rPr>
              <a:t>John Adams</a:t>
            </a:r>
            <a:r>
              <a:rPr lang="en-US" sz="2400" b="1" dirty="0"/>
              <a:t>, </a:t>
            </a:r>
            <a:r>
              <a:rPr lang="en-US" sz="2400" b="1" u="sng" dirty="0"/>
              <a:t>Sam Adams</a:t>
            </a:r>
            <a:r>
              <a:rPr lang="en-US" sz="2400" b="1" dirty="0"/>
              <a:t>,  &amp; </a:t>
            </a:r>
            <a:r>
              <a:rPr lang="en-US" sz="2400" b="1" u="sng" dirty="0">
                <a:solidFill>
                  <a:srgbClr val="FFC000"/>
                </a:solidFill>
              </a:rPr>
              <a:t>George Washington</a:t>
            </a:r>
            <a:r>
              <a:rPr lang="en-US" sz="2400" b="1" dirty="0"/>
              <a:t>. </a:t>
            </a:r>
          </a:p>
          <a:p>
            <a:endParaRPr lang="en-US" sz="2000" b="1" dirty="0"/>
          </a:p>
        </p:txBody>
      </p:sp>
      <p:pic>
        <p:nvPicPr>
          <p:cNvPr id="7" name="Content Placeholder 6" descr="continental-cong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36526"/>
            <a:ext cx="5486400" cy="37691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The First Continental Congress happened :</a:t>
            </a:r>
          </a:p>
          <a:p>
            <a:endParaRPr lang="en-US" dirty="0"/>
          </a:p>
          <a:p>
            <a:r>
              <a:rPr lang="en-US" sz="2800" b="1" dirty="0"/>
              <a:t>As a response to the </a:t>
            </a:r>
            <a:r>
              <a:rPr lang="en-US" sz="2800" b="1" u="sng" dirty="0">
                <a:solidFill>
                  <a:srgbClr val="FFC000"/>
                </a:solidFill>
              </a:rPr>
              <a:t>Intolerable Acts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endParaRPr lang="en-US" sz="2000" b="1" dirty="0"/>
          </a:p>
        </p:txBody>
      </p:sp>
      <p:pic>
        <p:nvPicPr>
          <p:cNvPr id="8" name="Content Placeholder 7" descr="Intolerable Acts.jpg II cartoon!x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01978"/>
            <a:ext cx="5486400" cy="42382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First Continental Congress was composed of Patriots and Loyalists :</a:t>
            </a:r>
          </a:p>
          <a:p>
            <a:endParaRPr lang="en-US" dirty="0"/>
          </a:p>
          <a:p>
            <a:r>
              <a:rPr lang="en-US" sz="2400" b="1" u="sng" dirty="0">
                <a:solidFill>
                  <a:srgbClr val="FFC000"/>
                </a:solidFill>
              </a:rPr>
              <a:t>Patriots</a:t>
            </a:r>
            <a:r>
              <a:rPr lang="en-US" sz="2400" b="1" dirty="0"/>
              <a:t> – Those committed to declare independence from England.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7" name="Content Placeholder 6" descr="patriot-loyali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0" y="1612900"/>
            <a:ext cx="4216400" cy="4216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First Continental Congress was composed of Patriots and Loyalists :</a:t>
            </a:r>
          </a:p>
          <a:p>
            <a:endParaRPr lang="en-US" sz="2000" b="1" dirty="0"/>
          </a:p>
          <a:p>
            <a:r>
              <a:rPr lang="en-US" sz="2400" b="1" u="sng" dirty="0">
                <a:solidFill>
                  <a:srgbClr val="FFC000"/>
                </a:solidFill>
              </a:rPr>
              <a:t>Loyalists</a:t>
            </a:r>
            <a:r>
              <a:rPr lang="en-US" sz="2400" b="1" dirty="0"/>
              <a:t> – Those loyal to the King but wanting an end to taxes. </a:t>
            </a:r>
          </a:p>
          <a:p>
            <a:endParaRPr lang="en-US" sz="2000" b="1" dirty="0"/>
          </a:p>
        </p:txBody>
      </p:sp>
      <p:pic>
        <p:nvPicPr>
          <p:cNvPr id="7" name="Content Placeholder 6" descr="patriot-loyali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0" y="1612900"/>
            <a:ext cx="4216400" cy="4216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Turn and Talk</a:t>
            </a:r>
          </a:p>
          <a:p>
            <a:endParaRPr lang="en-US" sz="2000" b="1" dirty="0"/>
          </a:p>
          <a:p>
            <a:r>
              <a:rPr lang="en-US" sz="2400" b="1" dirty="0"/>
              <a:t>What would have been a good reason to be a Loyalist?</a:t>
            </a:r>
          </a:p>
          <a:p>
            <a:r>
              <a:rPr lang="en-US" sz="2400" b="1" dirty="0"/>
              <a:t>What would have been a good reason to be a Patriot?</a:t>
            </a:r>
          </a:p>
          <a:p>
            <a:endParaRPr lang="en-US" sz="2000" b="1" dirty="0"/>
          </a:p>
        </p:txBody>
      </p:sp>
      <p:pic>
        <p:nvPicPr>
          <p:cNvPr id="7" name="Content Placeholder 6" descr="patriot-loyali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0" y="1612900"/>
            <a:ext cx="4216400" cy="4216400"/>
          </a:xfrm>
        </p:spPr>
      </p:pic>
    </p:spTree>
    <p:extLst>
      <p:ext uri="{BB962C8B-B14F-4D97-AF65-F5344CB8AC3E}">
        <p14:creationId xmlns:p14="http://schemas.microsoft.com/office/powerpoint/2010/main" val="317966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Continental Congress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First Continental Congress was composed of Patriots and Loyalists :</a:t>
            </a:r>
          </a:p>
          <a:p>
            <a:endParaRPr lang="en-US" dirty="0"/>
          </a:p>
          <a:p>
            <a:r>
              <a:rPr lang="en-US" sz="2400" b="1" dirty="0"/>
              <a:t>Patriots and Loyalists united together to ask the King to stop </a:t>
            </a:r>
          </a:p>
          <a:p>
            <a:r>
              <a:rPr lang="en-US" sz="2400" b="1" u="sng" dirty="0">
                <a:solidFill>
                  <a:srgbClr val="FFC000"/>
                </a:solidFill>
              </a:rPr>
              <a:t>taxation without representation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endParaRPr lang="en-US" sz="2400" b="1" dirty="0"/>
          </a:p>
          <a:p>
            <a:endParaRPr lang="en-US" sz="2000" b="1" dirty="0"/>
          </a:p>
        </p:txBody>
      </p:sp>
      <p:pic>
        <p:nvPicPr>
          <p:cNvPr id="8" name="Content Placeholder 7" descr="taxation without represent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71925" y="2249487"/>
            <a:ext cx="4400550" cy="29432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883</TotalTime>
  <Words>392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Revolution!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  <vt:lpstr>First Continental Congress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Continental Congress</dc:title>
  <dc:creator>jeff</dc:creator>
  <cp:lastModifiedBy>Kyle Smith</cp:lastModifiedBy>
  <cp:revision>9</cp:revision>
  <dcterms:created xsi:type="dcterms:W3CDTF">2011-10-13T02:46:49Z</dcterms:created>
  <dcterms:modified xsi:type="dcterms:W3CDTF">2016-10-18T20:26:49Z</dcterms:modified>
</cp:coreProperties>
</file>