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291" r:id="rId3"/>
    <p:sldId id="266" r:id="rId4"/>
    <p:sldId id="268" r:id="rId5"/>
    <p:sldId id="270" r:id="rId6"/>
    <p:sldId id="272" r:id="rId7"/>
    <p:sldId id="275" r:id="rId8"/>
    <p:sldId id="277" r:id="rId9"/>
    <p:sldId id="294" r:id="rId10"/>
    <p:sldId id="279" r:id="rId11"/>
    <p:sldId id="295" r:id="rId12"/>
    <p:sldId id="296" r:id="rId13"/>
    <p:sldId id="297" r:id="rId14"/>
    <p:sldId id="299" r:id="rId15"/>
    <p:sldId id="298" r:id="rId16"/>
    <p:sldId id="292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F1DF9-3049-4D27-BA87-B9CB881F90C7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C1B1-D343-424F-A988-4B404A9D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3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C1B1-D343-424F-A988-4B404A9D9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2213-5EC0-4EE8-B89D-40C3268759BC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Learning about the 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Spanish,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French,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and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English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explorers.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7" name="Content Placeholder 6" descr="expl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54906"/>
            <a:ext cx="5111750" cy="4089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00B0F0"/>
                </a:solidFill>
              </a:rPr>
              <a:t>English </a:t>
            </a:r>
            <a:r>
              <a:rPr lang="en-US" sz="3600" b="1" dirty="0" smtClean="0"/>
              <a:t>came to N. America in search of : </a:t>
            </a:r>
          </a:p>
          <a:p>
            <a:r>
              <a:rPr lang="en-US" sz="3600" b="1" u="sng" dirty="0" smtClean="0">
                <a:solidFill>
                  <a:srgbClr val="0070C0"/>
                </a:solidFill>
              </a:rPr>
              <a:t>Gold and Natural Resources.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7" name="Content Placeholder 6" descr="natrual resour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5325" y="1980406"/>
            <a:ext cx="3251200" cy="2438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Some </a:t>
            </a:r>
            <a:r>
              <a:rPr lang="en-US" sz="3600" b="1" dirty="0" smtClean="0">
                <a:solidFill>
                  <a:srgbClr val="00B0F0"/>
                </a:solidFill>
              </a:rPr>
              <a:t>English </a:t>
            </a:r>
            <a:r>
              <a:rPr lang="en-US" sz="3600" b="1" dirty="0" smtClean="0"/>
              <a:t>came to N. America because of : </a:t>
            </a:r>
          </a:p>
          <a:p>
            <a:r>
              <a:rPr lang="en-US" sz="3600" b="1" u="sng" dirty="0" smtClean="0">
                <a:solidFill>
                  <a:srgbClr val="0070C0"/>
                </a:solidFill>
              </a:rPr>
              <a:t>Over population and pollution.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29962"/>
            <a:ext cx="5111750" cy="3301338"/>
          </a:xfrm>
        </p:spPr>
      </p:pic>
    </p:spTree>
    <p:extLst>
      <p:ext uri="{BB962C8B-B14F-4D97-AF65-F5344CB8AC3E}">
        <p14:creationId xmlns:p14="http://schemas.microsoft.com/office/powerpoint/2010/main" val="311523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Some </a:t>
            </a:r>
            <a:r>
              <a:rPr lang="en-US" sz="3600" b="1" dirty="0" smtClean="0">
                <a:solidFill>
                  <a:srgbClr val="00B0F0"/>
                </a:solidFill>
              </a:rPr>
              <a:t>English </a:t>
            </a:r>
            <a:r>
              <a:rPr lang="en-US" sz="3600" b="1" dirty="0" smtClean="0"/>
              <a:t>came to N. America because of : </a:t>
            </a:r>
          </a:p>
          <a:p>
            <a:r>
              <a:rPr lang="en-US" sz="3600" b="1" u="sng" dirty="0" smtClean="0">
                <a:solidFill>
                  <a:srgbClr val="0070C0"/>
                </a:solidFill>
              </a:rPr>
              <a:t>Religious intolerance.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109189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Through the use of a </a:t>
            </a:r>
            <a:r>
              <a:rPr lang="en-US" sz="3600" b="1" u="sng" dirty="0" smtClean="0">
                <a:solidFill>
                  <a:srgbClr val="0070C0"/>
                </a:solidFill>
              </a:rPr>
              <a:t>joint-venture</a:t>
            </a:r>
            <a:r>
              <a:rPr lang="en-US" sz="3600" b="1" dirty="0" smtClean="0"/>
              <a:t>, exploration became possible.</a:t>
            </a:r>
            <a:endParaRPr lang="en-US" sz="3600" b="1" u="sng" dirty="0" smtClean="0">
              <a:solidFill>
                <a:srgbClr val="0070C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47" y="1828800"/>
            <a:ext cx="5111750" cy="3404822"/>
          </a:xfrm>
        </p:spPr>
      </p:pic>
    </p:spTree>
    <p:extLst>
      <p:ext uri="{BB962C8B-B14F-4D97-AF65-F5344CB8AC3E}">
        <p14:creationId xmlns:p14="http://schemas.microsoft.com/office/powerpoint/2010/main" val="3246086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A </a:t>
            </a:r>
            <a:r>
              <a:rPr lang="en-US" sz="3600" b="1" u="sng" dirty="0" smtClean="0">
                <a:solidFill>
                  <a:srgbClr val="0070C0"/>
                </a:solidFill>
              </a:rPr>
              <a:t>joint-venture</a:t>
            </a:r>
            <a:r>
              <a:rPr lang="en-US" sz="3600" b="1" dirty="0" smtClean="0"/>
              <a:t>, is where two or more people invest money together for a </a:t>
            </a:r>
            <a:r>
              <a:rPr lang="en-US" sz="3600" b="1" u="sng" dirty="0" smtClean="0">
                <a:solidFill>
                  <a:srgbClr val="0070C0"/>
                </a:solidFill>
              </a:rPr>
              <a:t>profit</a:t>
            </a:r>
            <a:r>
              <a:rPr lang="en-US" sz="3600" b="1" dirty="0" smtClean="0"/>
              <a:t>.</a:t>
            </a:r>
            <a:endParaRPr lang="en-US" sz="3600" b="1" u="sng" dirty="0" smtClean="0">
              <a:solidFill>
                <a:srgbClr val="0070C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213225" cy="3810000"/>
          </a:xfrm>
        </p:spPr>
      </p:pic>
    </p:spTree>
    <p:extLst>
      <p:ext uri="{BB962C8B-B14F-4D97-AF65-F5344CB8AC3E}">
        <p14:creationId xmlns:p14="http://schemas.microsoft.com/office/powerpoint/2010/main" val="200616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00B0F0"/>
                </a:solidFill>
              </a:rPr>
              <a:t>English </a:t>
            </a:r>
            <a:r>
              <a:rPr lang="en-US" sz="3600" b="1" dirty="0" smtClean="0"/>
              <a:t>Colonial Era will begin in </a:t>
            </a:r>
            <a:r>
              <a:rPr lang="en-US" sz="3600" b="1" u="sng" dirty="0" smtClean="0">
                <a:solidFill>
                  <a:srgbClr val="0070C0"/>
                </a:solidFill>
              </a:rPr>
              <a:t>1607</a:t>
            </a:r>
            <a:r>
              <a:rPr lang="en-US" sz="3600" b="1" dirty="0" smtClean="0"/>
              <a:t> with the first permanent settlement at </a:t>
            </a:r>
          </a:p>
          <a:p>
            <a:r>
              <a:rPr lang="en-US" sz="3600" b="1" u="sng" dirty="0" smtClean="0">
                <a:solidFill>
                  <a:srgbClr val="0070C0"/>
                </a:solidFill>
              </a:rPr>
              <a:t>Jamestown.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7" name="Content Placeholder 6" descr="jamestownt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val="81319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Explorers risked their lives for: </a:t>
            </a:r>
          </a:p>
          <a:p>
            <a:r>
              <a:rPr lang="en-US" sz="3600" b="1" u="sng" dirty="0" smtClean="0">
                <a:solidFill>
                  <a:srgbClr val="FFFF00"/>
                </a:solidFill>
              </a:rPr>
              <a:t>Fame 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u="sng" dirty="0" smtClean="0">
                <a:solidFill>
                  <a:srgbClr val="FFFF00"/>
                </a:solidFill>
              </a:rPr>
              <a:t>curiosity</a:t>
            </a:r>
            <a:r>
              <a:rPr lang="en-US" sz="3600" b="1" dirty="0" smtClean="0">
                <a:solidFill>
                  <a:srgbClr val="FFFF00"/>
                </a:solidFill>
              </a:rPr>
              <a:t>, and</a:t>
            </a:r>
            <a:r>
              <a:rPr lang="en-US" sz="3600" b="1" u="sng" dirty="0" smtClean="0">
                <a:solidFill>
                  <a:srgbClr val="FFFF00"/>
                </a:solidFill>
              </a:rPr>
              <a:t> Pride </a:t>
            </a:r>
            <a:r>
              <a:rPr lang="en-US" sz="3600" b="1" dirty="0" smtClean="0"/>
              <a:t>for their nation.</a:t>
            </a:r>
            <a:endParaRPr lang="en-US" sz="3600" b="1" u="sng" dirty="0" smtClean="0">
              <a:solidFill>
                <a:srgbClr val="0070C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10" name="Content Placeholder 9" descr="mountain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7375" y="1485106"/>
            <a:ext cx="3467100" cy="3429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 When countries compete for land and resources they are involved in </a:t>
            </a:r>
            <a:r>
              <a:rPr lang="en-US" sz="3600" b="1" dirty="0" smtClean="0">
                <a:solidFill>
                  <a:srgbClr val="FFFF00"/>
                </a:solidFill>
              </a:rPr>
              <a:t>Mercantilism</a:t>
            </a:r>
            <a:r>
              <a:rPr lang="en-US" sz="3600" b="1" dirty="0" smtClean="0"/>
              <a:t>.</a:t>
            </a:r>
            <a:endParaRPr lang="en-US" sz="3600" b="1" u="sng" dirty="0" smtClean="0">
              <a:solidFill>
                <a:srgbClr val="0070C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30027"/>
            <a:ext cx="5111750" cy="1939158"/>
          </a:xfrm>
        </p:spPr>
      </p:pic>
    </p:spTree>
    <p:extLst>
      <p:ext uri="{BB962C8B-B14F-4D97-AF65-F5344CB8AC3E}">
        <p14:creationId xmlns:p14="http://schemas.microsoft.com/office/powerpoint/2010/main" val="233557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C000"/>
                </a:solidFill>
              </a:rPr>
              <a:t>Spanish </a:t>
            </a:r>
            <a:r>
              <a:rPr lang="en-US" sz="3600" b="1" dirty="0" smtClean="0"/>
              <a:t>came to North America because of:</a:t>
            </a:r>
          </a:p>
          <a:p>
            <a:r>
              <a:rPr lang="en-US" sz="3600" b="1" u="sng" dirty="0" smtClean="0">
                <a:solidFill>
                  <a:srgbClr val="FFC000"/>
                </a:solidFill>
              </a:rPr>
              <a:t>God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8" name="Content Placeholder 7" descr="mo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3841" y="273050"/>
            <a:ext cx="4234167" cy="58531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C000"/>
                </a:solidFill>
              </a:rPr>
              <a:t>Spanish </a:t>
            </a:r>
            <a:r>
              <a:rPr lang="en-US" sz="3600" b="1" dirty="0" smtClean="0"/>
              <a:t>came to North America because of:</a:t>
            </a:r>
          </a:p>
          <a:p>
            <a:r>
              <a:rPr lang="en-US" sz="3600" b="1" u="sng" dirty="0" smtClean="0">
                <a:solidFill>
                  <a:srgbClr val="FFC000"/>
                </a:solidFill>
              </a:rPr>
              <a:t>Glory.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10" name="Content Placeholder 9" descr="mountain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7375" y="1485106"/>
            <a:ext cx="3467100" cy="3429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C000"/>
                </a:solidFill>
              </a:rPr>
              <a:t>Spanish </a:t>
            </a:r>
            <a:r>
              <a:rPr lang="en-US" sz="3600" b="1" dirty="0" smtClean="0"/>
              <a:t>came to North America because of:</a:t>
            </a:r>
          </a:p>
          <a:p>
            <a:r>
              <a:rPr lang="en-US" sz="3600" b="1" u="sng" dirty="0" smtClean="0">
                <a:solidFill>
                  <a:srgbClr val="FFC000"/>
                </a:solidFill>
              </a:rPr>
              <a:t>Gold.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7" name="Content Placeholder 6" descr="go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21729"/>
            <a:ext cx="5111750" cy="55557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C000"/>
                </a:solidFill>
              </a:rPr>
              <a:t>Spanish </a:t>
            </a:r>
            <a:r>
              <a:rPr lang="en-US" sz="3600" b="1" dirty="0" smtClean="0"/>
              <a:t>explored </a:t>
            </a:r>
            <a:r>
              <a:rPr lang="en-US" sz="3600" b="1" u="sng" dirty="0" smtClean="0">
                <a:solidFill>
                  <a:srgbClr val="FF9966"/>
                </a:solidFill>
              </a:rPr>
              <a:t>Florida</a:t>
            </a:r>
            <a:r>
              <a:rPr lang="en-US" sz="3600" b="1" dirty="0" smtClean="0">
                <a:solidFill>
                  <a:srgbClr val="FF9966"/>
                </a:solidFill>
              </a:rPr>
              <a:t>, </a:t>
            </a:r>
            <a:r>
              <a:rPr lang="en-US" sz="3600" b="1" u="sng" dirty="0" smtClean="0">
                <a:solidFill>
                  <a:srgbClr val="FF9966"/>
                </a:solidFill>
              </a:rPr>
              <a:t>the Southwest U.S., Mexico, </a:t>
            </a:r>
            <a:r>
              <a:rPr lang="en-US" sz="3600" b="1" dirty="0" smtClean="0"/>
              <a:t>and the Caribbean. </a:t>
            </a:r>
            <a:endParaRPr lang="en-US" sz="3600" b="1" u="sng" dirty="0" smtClean="0">
              <a:solidFill>
                <a:srgbClr val="FFC00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8" name="Content Placeholder 7" descr="Exploration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French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came to N. America in search of the: </a:t>
            </a:r>
          </a:p>
          <a:p>
            <a:r>
              <a:rPr lang="en-US" sz="3600" b="1" u="sng" dirty="0" smtClean="0">
                <a:solidFill>
                  <a:srgbClr val="FF0000"/>
                </a:solidFill>
              </a:rPr>
              <a:t>Northwest Passage 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10" name="Content Placeholder 9" descr="mountain-t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7375" y="1485106"/>
            <a:ext cx="3467100" cy="3429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French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came to N. America in search of a </a:t>
            </a:r>
            <a:r>
              <a:rPr lang="en-US" sz="3600" b="1" u="sng" dirty="0" smtClean="0">
                <a:solidFill>
                  <a:srgbClr val="FF0000"/>
                </a:solidFill>
              </a:rPr>
              <a:t>faster</a:t>
            </a:r>
            <a:r>
              <a:rPr lang="en-US" sz="3600" b="1" dirty="0" smtClean="0"/>
              <a:t>, </a:t>
            </a:r>
            <a:r>
              <a:rPr lang="en-US" sz="3600" b="1" u="sng" dirty="0" smtClean="0">
                <a:solidFill>
                  <a:srgbClr val="FF0000"/>
                </a:solidFill>
              </a:rPr>
              <a:t>cheaper</a:t>
            </a:r>
            <a:r>
              <a:rPr lang="en-US" sz="3600" b="1" dirty="0" smtClean="0"/>
              <a:t> trade route.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10" name="Content Placeholder 9" descr="mountain-to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97375" y="1485106"/>
            <a:ext cx="3467100" cy="3429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French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explored the : </a:t>
            </a:r>
            <a:r>
              <a:rPr lang="en-US" sz="3600" b="1" u="sng" dirty="0" smtClean="0">
                <a:solidFill>
                  <a:srgbClr val="FFC000"/>
                </a:solidFill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Louisiana Territory</a:t>
            </a:r>
            <a:r>
              <a:rPr lang="en-US" sz="3600" b="1" u="sng" dirty="0" smtClean="0">
                <a:solidFill>
                  <a:srgbClr val="CCECFF"/>
                </a:solidFill>
              </a:rPr>
              <a:t>, </a:t>
            </a:r>
            <a:r>
              <a:rPr lang="en-US" sz="3600" b="1" u="sng" dirty="0" smtClean="0">
                <a:solidFill>
                  <a:srgbClr val="FF0000"/>
                </a:solidFill>
              </a:rPr>
              <a:t>Canada</a:t>
            </a:r>
            <a:r>
              <a:rPr lang="en-US" sz="3600" b="1" dirty="0" smtClean="0"/>
              <a:t>, and the </a:t>
            </a:r>
            <a:r>
              <a:rPr lang="en-US" sz="3600" b="1" u="sng" dirty="0" smtClean="0">
                <a:solidFill>
                  <a:srgbClr val="FF0000"/>
                </a:solidFill>
              </a:rPr>
              <a:t>Caribbean Islands</a:t>
            </a:r>
            <a:r>
              <a:rPr lang="en-US" sz="3600" b="1" dirty="0" smtClean="0"/>
              <a:t>.</a:t>
            </a:r>
            <a:endParaRPr lang="en-US" sz="3600" b="1" u="sng" dirty="0" smtClean="0">
              <a:solidFill>
                <a:srgbClr val="FFC00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7" name="Content Placeholder 6" descr="Exploration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European Explorers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French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utilized the </a:t>
            </a:r>
            <a:r>
              <a:rPr lang="en-US" sz="3600" b="1" u="sng" dirty="0" smtClean="0">
                <a:solidFill>
                  <a:srgbClr val="FF0000"/>
                </a:solidFill>
              </a:rPr>
              <a:t>Mississippi River </a:t>
            </a:r>
            <a:r>
              <a:rPr lang="en-US" sz="3600" b="1" dirty="0" smtClean="0"/>
              <a:t>to expand their </a:t>
            </a:r>
            <a:r>
              <a:rPr lang="en-US" sz="3600" b="1" u="sng" dirty="0" smtClean="0">
                <a:solidFill>
                  <a:srgbClr val="FF0000"/>
                </a:solidFill>
              </a:rPr>
              <a:t>fur trading</a:t>
            </a:r>
            <a:r>
              <a:rPr lang="en-US" sz="3600" b="1" dirty="0" smtClean="0"/>
              <a:t>.</a:t>
            </a:r>
            <a:endParaRPr lang="en-US" sz="3600" b="1" u="sng" dirty="0" smtClean="0">
              <a:solidFill>
                <a:srgbClr val="FFC000"/>
              </a:solidFill>
            </a:endParaRP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1800" b="1" dirty="0"/>
          </a:p>
          <a:p>
            <a:endParaRPr lang="en-US" sz="18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97715"/>
            <a:ext cx="5111750" cy="3603783"/>
          </a:xfrm>
        </p:spPr>
      </p:pic>
    </p:spTree>
    <p:extLst>
      <p:ext uri="{BB962C8B-B14F-4D97-AF65-F5344CB8AC3E}">
        <p14:creationId xmlns:p14="http://schemas.microsoft.com/office/powerpoint/2010/main" val="225163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269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  <vt:lpstr>European Explorers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13</dc:title>
  <dc:creator>jeff</dc:creator>
  <cp:lastModifiedBy>Kyle Smith</cp:lastModifiedBy>
  <cp:revision>13</cp:revision>
  <dcterms:created xsi:type="dcterms:W3CDTF">2011-06-21T00:38:46Z</dcterms:created>
  <dcterms:modified xsi:type="dcterms:W3CDTF">2015-08-24T19:54:34Z</dcterms:modified>
</cp:coreProperties>
</file>