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48" r:id="rId2"/>
    <p:sldId id="350" r:id="rId3"/>
    <p:sldId id="421" r:id="rId4"/>
    <p:sldId id="422" r:id="rId5"/>
    <p:sldId id="423" r:id="rId6"/>
    <p:sldId id="444" r:id="rId7"/>
    <p:sldId id="424" r:id="rId8"/>
    <p:sldId id="425" r:id="rId9"/>
    <p:sldId id="426" r:id="rId10"/>
    <p:sldId id="427" r:id="rId11"/>
    <p:sldId id="428" r:id="rId12"/>
    <p:sldId id="431" r:id="rId13"/>
    <p:sldId id="429" r:id="rId14"/>
    <p:sldId id="430" r:id="rId15"/>
    <p:sldId id="447" r:id="rId16"/>
    <p:sldId id="432" r:id="rId17"/>
    <p:sldId id="433" r:id="rId18"/>
    <p:sldId id="434" r:id="rId19"/>
    <p:sldId id="435" r:id="rId20"/>
    <p:sldId id="436" r:id="rId21"/>
    <p:sldId id="446" r:id="rId22"/>
    <p:sldId id="445" r:id="rId23"/>
    <p:sldId id="437" r:id="rId24"/>
    <p:sldId id="438" r:id="rId25"/>
    <p:sldId id="448" r:id="rId26"/>
    <p:sldId id="449" r:id="rId27"/>
    <p:sldId id="439" r:id="rId28"/>
    <p:sldId id="440" r:id="rId29"/>
    <p:sldId id="441" r:id="rId30"/>
    <p:sldId id="442" r:id="rId31"/>
    <p:sldId id="4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4607-EF2F-4C46-843B-44F21F816AD3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E39-177D-491A-A0DA-D26FB6242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7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4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1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8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WkOeK5AmI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Andrew Jackson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ndrew Jack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2457450"/>
            <a:ext cx="571500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was known for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Nullification Crisis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arriff carto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828800"/>
            <a:ext cx="4419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South Carolina felt that tariffs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hurt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south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helped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north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outh carol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1104" y="2221484"/>
            <a:ext cx="3822192" cy="2999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South Carolina said they’d “nullify” or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cancel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” the tariff laws.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outh carol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1104" y="2221484"/>
            <a:ext cx="3822192" cy="2999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said that the states had to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obey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federal laws.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Jackson gu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38158" y="1435100"/>
            <a:ext cx="286808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He had Congress pass the </a:t>
            </a:r>
          </a:p>
          <a:p>
            <a:pPr algn="ctr"/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Force Bill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 The military would force payment.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Jackson gu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38158" y="1435100"/>
            <a:ext cx="286808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Trail of Tears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was a sad policy invoked by President Jackson.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3076" name="Picture 4" descr="http://www.waldeneffect.org/20130108ussoiltyp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108200"/>
            <a:ext cx="508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Trail of Tears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was a sad policy invoked by President Jackson.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rail_of_tears_map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67586"/>
            <a:ext cx="5486400" cy="3707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wanted to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civilize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” Native Americans and keep them from a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wandering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life”.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rail of tears civiliz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752600"/>
            <a:ext cx="4572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What Jackson really wanted was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land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and resources of Georgia and Alabama.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537f47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828800"/>
            <a:ext cx="4114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President Jackson had Congress pass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Indian Removal Act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of 1830.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Indian Removal Ac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91025" y="1816100"/>
            <a:ext cx="35623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was a hero of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War of 1812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jackson milita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7725" y="1816100"/>
            <a:ext cx="30289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Indians sued to stay on their land and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won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in the Supreme Court.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42217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case, Worchester vs. Georgia and the ruling was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ignored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by Jackson.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5410200" cy="3352800"/>
          </a:xfrm>
        </p:spPr>
      </p:pic>
    </p:spTree>
    <p:extLst>
      <p:ext uri="{BB962C8B-B14F-4D97-AF65-F5344CB8AC3E}">
        <p14:creationId xmlns:p14="http://schemas.microsoft.com/office/powerpoint/2010/main" val="7378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Between 1831-1837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46,000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Native Americans were forced off their land.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indianre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828801"/>
            <a:ext cx="4953000" cy="4038600"/>
          </a:xfrm>
        </p:spPr>
      </p:pic>
    </p:spTree>
    <p:extLst>
      <p:ext uri="{BB962C8B-B14F-4D97-AF65-F5344CB8AC3E}">
        <p14:creationId xmlns:p14="http://schemas.microsoft.com/office/powerpoint/2010/main" val="6564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4000 of the 15,000 Cherokees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died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on the Trail of Tears.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MurvJacobCherokeeTrailOfTearsLo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164299"/>
            <a:ext cx="5486400" cy="311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tribes were all given land in what we now know as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Oklahoma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rail_of_tears_map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67586"/>
            <a:ext cx="5486400" cy="3707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1stcenturylearning.sharepoint.com/siteimages/Federalism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6462"/>
            <a:ext cx="6172200" cy="52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1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rkash.com/activities/images/feder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894860" cy="53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8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McCulloch vs. Maryland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state does NOT have the right to tax the federal government.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McCulloch vs. Marylan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Gibbons vs. Ogden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Federal government has power over the states on commerce (business).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ogden vs. gibbo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77416"/>
            <a:ext cx="5486400" cy="408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Slave Import Act 1807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Slaves could no longer be brought in from another country.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 import act 18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006600"/>
            <a:ext cx="54864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He led the USA to victory at the Battle of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New Orleans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andrew-jackson-at-the-battle-of-new-orleans-war-is-hell-st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79900" y="1435100"/>
            <a:ext cx="3784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Gag Rule of 1836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Anti- Slavery petitions were forbidden in the House of Representatives.</a:t>
            </a:r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ga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03341" y="1435100"/>
            <a:ext cx="353771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Britannic Bold" pitchFamily="34" charset="0"/>
              </a:rPr>
              <a:t>Henry Clay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“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Great Compromiser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’ Helped pass the Compromise Tariff of 1833.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Lowered tariffs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for 11 years. </a:t>
            </a:r>
            <a:endParaRPr lang="en-US" sz="28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henry-clay_custom-s6-c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67250" y="1435100"/>
            <a:ext cx="30099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hlinkClick r:id="rId3"/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His troops nicknamed him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Old Hickory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” because he was so tough.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battnozz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429000" y="1818742"/>
            <a:ext cx="5486400" cy="3804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He was elected as a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Democrat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for President in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1828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jack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19670" y="1435100"/>
            <a:ext cx="330506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He was known as the President of the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Common Man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”.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jack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19670" y="1435100"/>
            <a:ext cx="330506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was known for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Bank War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ndrew_Jackson__Bank_Abolition_by_BlueGhos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351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Jackson felt the National Bank favored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wealthy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of America.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ndrew_Jackson__Bank_Abolition_by_BlueGhos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351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Britannic Bold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Andrew Jackson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closed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the National Bank and return power to the states.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opics7and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95017"/>
            <a:ext cx="5486400" cy="3652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5951</TotalTime>
  <Words>484</Words>
  <Application>Microsoft Office PowerPoint</Application>
  <PresentationFormat>On-screen Show (4:3)</PresentationFormat>
  <Paragraphs>115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 Andrew Jackson</vt:lpstr>
      <vt:lpstr>PowerPoint Presentation</vt:lpstr>
      <vt:lpstr>PowerPoint Presentation</vt:lpstr>
      <vt:lpstr> Andrew Jackson</vt:lpstr>
      <vt:lpstr> Andrew Jackson</vt:lpstr>
      <vt:lpstr> Andrew Jackson</vt:lpstr>
      <vt:lpstr> Andrew Jackson</vt:lpstr>
      <vt:lpstr> Andrew Jackson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Us</dc:title>
  <dc:creator>jeff</dc:creator>
  <cp:lastModifiedBy>Kyle Smith</cp:lastModifiedBy>
  <cp:revision>36</cp:revision>
  <dcterms:created xsi:type="dcterms:W3CDTF">2011-10-19T23:37:51Z</dcterms:created>
  <dcterms:modified xsi:type="dcterms:W3CDTF">2016-01-27T01:21:54Z</dcterms:modified>
</cp:coreProperties>
</file>